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289-601C-4DBB-A1FB-CACC3D9E2026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204A2-2648-4286-9028-A896C4694FC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289-601C-4DBB-A1FB-CACC3D9E2026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204A2-2648-4286-9028-A896C4694F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289-601C-4DBB-A1FB-CACC3D9E2026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204A2-2648-4286-9028-A896C4694F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289-601C-4DBB-A1FB-CACC3D9E2026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204A2-2648-4286-9028-A896C4694F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289-601C-4DBB-A1FB-CACC3D9E2026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204A2-2648-4286-9028-A896C4694FC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289-601C-4DBB-A1FB-CACC3D9E2026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204A2-2648-4286-9028-A896C4694F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289-601C-4DBB-A1FB-CACC3D9E2026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204A2-2648-4286-9028-A896C4694F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289-601C-4DBB-A1FB-CACC3D9E2026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204A2-2648-4286-9028-A896C4694F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289-601C-4DBB-A1FB-CACC3D9E2026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204A2-2648-4286-9028-A896C4694F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289-601C-4DBB-A1FB-CACC3D9E2026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204A2-2648-4286-9028-A896C4694FC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3588289-601C-4DBB-A1FB-CACC3D9E2026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EC204A2-2648-4286-9028-A896C4694FC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3588289-601C-4DBB-A1FB-CACC3D9E2026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EC204A2-2648-4286-9028-A896C4694FC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Meditation Pieces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 Meditation Piece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The form is up to you – it can poetry or prose</a:t>
            </a:r>
          </a:p>
          <a:p>
            <a:pPr lvl="0"/>
            <a:r>
              <a:rPr lang="en-US" dirty="0" smtClean="0"/>
              <a:t>Must be focused on a piece of famous artwork – painting, sculpture, photograph, etc.</a:t>
            </a:r>
          </a:p>
          <a:p>
            <a:pPr lvl="0"/>
            <a:r>
              <a:rPr lang="en-US" dirty="0" smtClean="0"/>
              <a:t>Must include artist and title of piece</a:t>
            </a:r>
          </a:p>
          <a:p>
            <a:pPr lvl="0"/>
            <a:r>
              <a:rPr lang="en-US" dirty="0" smtClean="0"/>
              <a:t>Can be descriptive OR can take on the persona of one in the art (or viewing the art)</a:t>
            </a:r>
          </a:p>
          <a:p>
            <a:pPr lvl="0"/>
            <a:r>
              <a:rPr lang="en-US" dirty="0" smtClean="0"/>
              <a:t>Must be one full page for prose– 25 lines for poetry </a:t>
            </a:r>
          </a:p>
          <a:p>
            <a:pPr lvl="0"/>
            <a:r>
              <a:rPr lang="en-US" dirty="0" smtClean="0"/>
              <a:t>Must have a title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Music Interpretation Piece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Can be poetry or prose; If poetry the form is up to you</a:t>
            </a:r>
          </a:p>
          <a:p>
            <a:pPr lvl="0"/>
            <a:r>
              <a:rPr lang="en-US" dirty="0" smtClean="0"/>
              <a:t>Must be focused around a musical piece, </a:t>
            </a:r>
            <a:r>
              <a:rPr lang="en-US" dirty="0" smtClean="0"/>
              <a:t>one </a:t>
            </a:r>
            <a:r>
              <a:rPr lang="en-US" dirty="0" smtClean="0"/>
              <a:t>listened to during Tune Time</a:t>
            </a:r>
          </a:p>
          <a:p>
            <a:pPr lvl="0"/>
            <a:r>
              <a:rPr lang="en-US" dirty="0" smtClean="0"/>
              <a:t>Must include artist and title of song plus original title</a:t>
            </a:r>
          </a:p>
          <a:p>
            <a:pPr lvl="0"/>
            <a:r>
              <a:rPr lang="en-US" dirty="0" smtClean="0"/>
              <a:t>Must be at least </a:t>
            </a:r>
            <a:r>
              <a:rPr lang="en-US" dirty="0" smtClean="0"/>
              <a:t>25 </a:t>
            </a:r>
            <a:r>
              <a:rPr lang="en-US" dirty="0" smtClean="0"/>
              <a:t>lines of poetry or in a specific poetic form if shorter; or if prose, a full page (250-300 words)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Deadline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Both pieces are due to </a:t>
            </a:r>
            <a:r>
              <a:rPr lang="en-US" dirty="0" err="1" smtClean="0"/>
              <a:t>Turnitin</a:t>
            </a:r>
            <a:r>
              <a:rPr lang="en-US" dirty="0" smtClean="0"/>
              <a:t> by the beginning of period 2 on Tuesday. (9am)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</TotalTime>
  <Words>166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Module</vt:lpstr>
      <vt:lpstr>Meditation Pieces</vt:lpstr>
      <vt:lpstr>Art Meditation Piece</vt:lpstr>
      <vt:lpstr>Music Interpretation Piece</vt:lpstr>
      <vt:lpstr>Deadline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Meditation Pieces</dc:title>
  <dc:creator>admin</dc:creator>
  <cp:lastModifiedBy>admin</cp:lastModifiedBy>
  <cp:revision>4</cp:revision>
  <dcterms:created xsi:type="dcterms:W3CDTF">2017-05-18T13:00:30Z</dcterms:created>
  <dcterms:modified xsi:type="dcterms:W3CDTF">2017-05-18T13:08:15Z</dcterms:modified>
</cp:coreProperties>
</file>